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5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43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34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94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7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7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935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0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65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37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862A6-282B-4051-AE97-E383A289F3CE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946A7-FE8A-4FD3-9AEC-95C6162E9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577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990600"/>
            <a:ext cx="8382000" cy="5334000"/>
          </a:xfrm>
        </p:spPr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FF00"/>
                </a:solidFill>
                <a:latin typeface="Broadway" pitchFamily="82" charset="0"/>
              </a:rPr>
              <a:t>Coming Soon!</a:t>
            </a:r>
            <a:br>
              <a:rPr lang="en-US" sz="7200" dirty="0" smtClean="0">
                <a:solidFill>
                  <a:srgbClr val="FFFF00"/>
                </a:solidFill>
                <a:latin typeface="Broadway" pitchFamily="82" charset="0"/>
              </a:rPr>
            </a:br>
            <a:r>
              <a:rPr lang="en-US" sz="7200" dirty="0" smtClean="0">
                <a:solidFill>
                  <a:srgbClr val="FFFF00"/>
                </a:solidFill>
                <a:latin typeface="Broadway" pitchFamily="82" charset="0"/>
              </a:rPr>
              <a:t/>
            </a:r>
            <a:br>
              <a:rPr lang="en-US" sz="7200" dirty="0" smtClean="0">
                <a:solidFill>
                  <a:srgbClr val="FFFF00"/>
                </a:solidFill>
                <a:latin typeface="Broadway" pitchFamily="82" charset="0"/>
              </a:rPr>
            </a:br>
            <a:r>
              <a:rPr lang="en-US" sz="7200" dirty="0" smtClean="0">
                <a:solidFill>
                  <a:srgbClr val="FFFF00"/>
                </a:solidFill>
                <a:latin typeface="Broadway" pitchFamily="82" charset="0"/>
              </a:rPr>
              <a:t/>
            </a:r>
            <a:br>
              <a:rPr lang="en-US" sz="7200" dirty="0" smtClean="0">
                <a:solidFill>
                  <a:srgbClr val="FFFF00"/>
                </a:solidFill>
                <a:latin typeface="Broadway" pitchFamily="82" charset="0"/>
              </a:rPr>
            </a:b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sz="6000" dirty="0">
                <a:solidFill>
                  <a:srgbClr val="FFFF00"/>
                </a:solidFill>
                <a:latin typeface="Broadway" pitchFamily="82" charset="0"/>
              </a:rPr>
              <a:t>Announcements and Activities</a:t>
            </a:r>
            <a:endParaRPr lang="en-US" sz="7200" dirty="0">
              <a:solidFill>
                <a:srgbClr val="FFFF00"/>
              </a:solidFill>
              <a:latin typeface="Broadway" pitchFamily="82" charset="0"/>
            </a:endParaRPr>
          </a:p>
        </p:txBody>
      </p:sp>
      <p:pic>
        <p:nvPicPr>
          <p:cNvPr id="1026" name="Picture 2" descr="C:\Webserver\!LCR-Visioning\LCR-Steeple-and-name-on-the-side-white-version_1-e1613067352205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458212"/>
            <a:ext cx="5486400" cy="196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065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25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Coming Soon!     Announcements and Activities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Coming Soon! LCR Anouncements and Activities</dc:title>
  <dc:creator>jakenetadmin@yahoo.com</dc:creator>
  <cp:lastModifiedBy>jakenetadmin@yahoo.com</cp:lastModifiedBy>
  <cp:revision>6</cp:revision>
  <dcterms:created xsi:type="dcterms:W3CDTF">2023-02-04T22:07:37Z</dcterms:created>
  <dcterms:modified xsi:type="dcterms:W3CDTF">2023-02-04T23:04:02Z</dcterms:modified>
</cp:coreProperties>
</file>